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5113000" cy="21374100"/>
  <p:notesSz cx="6858000" cy="9144000"/>
  <p:embeddedFontLst>
    <p:embeddedFont>
      <p:font typeface="Canva Sans" panose="020B0604020202020204" charset="0"/>
      <p:regular r:id="rId3"/>
    </p:embeddedFont>
    <p:embeddedFont>
      <p:font typeface="Canva Sans Bold" panose="020B0604020202020204" charset="0"/>
      <p:regular r:id="rId4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67" autoAdjust="0"/>
  </p:normalViewPr>
  <p:slideViewPr>
    <p:cSldViewPr>
      <p:cViewPr>
        <p:scale>
          <a:sx n="25" d="100"/>
          <a:sy n="25" d="100"/>
        </p:scale>
        <p:origin x="1920" y="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F2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2606792"/>
            <a:ext cx="15113000" cy="9324224"/>
            <a:chOff x="0" y="0"/>
            <a:chExt cx="2821640" cy="167079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821640" cy="1670796"/>
            </a:xfrm>
            <a:custGeom>
              <a:avLst/>
              <a:gdLst/>
              <a:ahLst/>
              <a:cxnLst/>
              <a:rect l="l" t="t" r="r" b="b"/>
              <a:pathLst>
                <a:path w="2821640" h="1670796">
                  <a:moveTo>
                    <a:pt x="0" y="0"/>
                  </a:moveTo>
                  <a:lnTo>
                    <a:pt x="2821640" y="0"/>
                  </a:lnTo>
                  <a:lnTo>
                    <a:pt x="2821640" y="1670796"/>
                  </a:lnTo>
                  <a:lnTo>
                    <a:pt x="0" y="1670796"/>
                  </a:lnTo>
                  <a:close/>
                </a:path>
              </a:pathLst>
            </a:custGeom>
            <a:solidFill>
              <a:srgbClr val="F15B22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2821640" cy="1727946"/>
            </a:xfrm>
            <a:prstGeom prst="rect">
              <a:avLst/>
            </a:prstGeom>
          </p:spPr>
          <p:txBody>
            <a:bodyPr lIns="23333" tIns="23333" rIns="23333" bIns="23333" rtlCol="0" anchor="ctr"/>
            <a:lstStyle/>
            <a:p>
              <a:pPr algn="ctr">
                <a:lnSpc>
                  <a:spcPts val="417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0" y="-128341"/>
            <a:ext cx="15113000" cy="15250707"/>
          </a:xfrm>
          <a:custGeom>
            <a:avLst/>
            <a:gdLst/>
            <a:ahLst/>
            <a:cxnLst/>
            <a:rect l="l" t="t" r="r" b="b"/>
            <a:pathLst>
              <a:path w="19365977" h="15250707">
                <a:moveTo>
                  <a:pt x="0" y="0"/>
                </a:moveTo>
                <a:lnTo>
                  <a:pt x="19365977" y="0"/>
                </a:lnTo>
                <a:lnTo>
                  <a:pt x="19365977" y="15250707"/>
                </a:lnTo>
                <a:lnTo>
                  <a:pt x="0" y="152507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6" name="Group 6"/>
          <p:cNvGrpSpPr/>
          <p:nvPr/>
        </p:nvGrpSpPr>
        <p:grpSpPr>
          <a:xfrm>
            <a:off x="7644971" y="4269191"/>
            <a:ext cx="7071113" cy="6601122"/>
            <a:chOff x="0" y="0"/>
            <a:chExt cx="1267064" cy="1182847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267064" cy="1182847"/>
            </a:xfrm>
            <a:custGeom>
              <a:avLst/>
              <a:gdLst/>
              <a:ahLst/>
              <a:cxnLst/>
              <a:rect l="l" t="t" r="r" b="b"/>
              <a:pathLst>
                <a:path w="1267064" h="1182847">
                  <a:moveTo>
                    <a:pt x="0" y="0"/>
                  </a:moveTo>
                  <a:lnTo>
                    <a:pt x="1267064" y="0"/>
                  </a:lnTo>
                  <a:lnTo>
                    <a:pt x="1267064" y="1182847"/>
                  </a:lnTo>
                  <a:lnTo>
                    <a:pt x="0" y="1182847"/>
                  </a:lnTo>
                  <a:close/>
                </a:path>
              </a:pathLst>
            </a:custGeom>
            <a:solidFill>
              <a:srgbClr val="FFFFF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47625"/>
              <a:ext cx="1267064" cy="1230472"/>
            </a:xfrm>
            <a:prstGeom prst="rect">
              <a:avLst/>
            </a:prstGeom>
          </p:spPr>
          <p:txBody>
            <a:bodyPr lIns="23333" tIns="23333" rIns="23333" bIns="23333" rtlCol="0" anchor="ctr"/>
            <a:lstStyle/>
            <a:p>
              <a:pPr algn="ctr">
                <a:lnSpc>
                  <a:spcPts val="3986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403916" y="4269191"/>
            <a:ext cx="7071694" cy="6601122"/>
            <a:chOff x="0" y="0"/>
            <a:chExt cx="1267168" cy="1182847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1267168" cy="1182847"/>
            </a:xfrm>
            <a:custGeom>
              <a:avLst/>
              <a:gdLst/>
              <a:ahLst/>
              <a:cxnLst/>
              <a:rect l="l" t="t" r="r" b="b"/>
              <a:pathLst>
                <a:path w="1267168" h="1182847">
                  <a:moveTo>
                    <a:pt x="0" y="0"/>
                  </a:moveTo>
                  <a:lnTo>
                    <a:pt x="1267168" y="0"/>
                  </a:lnTo>
                  <a:lnTo>
                    <a:pt x="1267168" y="1182847"/>
                  </a:lnTo>
                  <a:lnTo>
                    <a:pt x="0" y="1182847"/>
                  </a:lnTo>
                  <a:close/>
                </a:path>
              </a:pathLst>
            </a:custGeom>
            <a:solidFill>
              <a:srgbClr val="FFFFF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47625"/>
              <a:ext cx="1267168" cy="1230472"/>
            </a:xfrm>
            <a:prstGeom prst="rect">
              <a:avLst/>
            </a:prstGeom>
          </p:spPr>
          <p:txBody>
            <a:bodyPr lIns="23333" tIns="23333" rIns="23333" bIns="23333" rtlCol="0" anchor="ctr"/>
            <a:lstStyle/>
            <a:p>
              <a:pPr algn="ctr">
                <a:lnSpc>
                  <a:spcPts val="3986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403916" y="11071563"/>
            <a:ext cx="14312168" cy="4188341"/>
            <a:chOff x="0" y="0"/>
            <a:chExt cx="2564579" cy="750503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564579" cy="750503"/>
            </a:xfrm>
            <a:custGeom>
              <a:avLst/>
              <a:gdLst/>
              <a:ahLst/>
              <a:cxnLst/>
              <a:rect l="l" t="t" r="r" b="b"/>
              <a:pathLst>
                <a:path w="2564579" h="750503">
                  <a:moveTo>
                    <a:pt x="0" y="0"/>
                  </a:moveTo>
                  <a:lnTo>
                    <a:pt x="2564579" y="0"/>
                  </a:lnTo>
                  <a:lnTo>
                    <a:pt x="2564579" y="750503"/>
                  </a:lnTo>
                  <a:lnTo>
                    <a:pt x="0" y="750503"/>
                  </a:lnTo>
                  <a:close/>
                </a:path>
              </a:pathLst>
            </a:custGeom>
            <a:solidFill>
              <a:srgbClr val="FFFFF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47625"/>
              <a:ext cx="2564579" cy="798128"/>
            </a:xfrm>
            <a:prstGeom prst="rect">
              <a:avLst/>
            </a:prstGeom>
          </p:spPr>
          <p:txBody>
            <a:bodyPr lIns="23333" tIns="23333" rIns="23333" bIns="23333" rtlCol="0" anchor="ctr"/>
            <a:lstStyle/>
            <a:p>
              <a:pPr algn="ctr">
                <a:lnSpc>
                  <a:spcPts val="3986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403916" y="15439279"/>
            <a:ext cx="7074939" cy="4812502"/>
            <a:chOff x="0" y="0"/>
            <a:chExt cx="1267749" cy="862346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267749" cy="862346"/>
            </a:xfrm>
            <a:custGeom>
              <a:avLst/>
              <a:gdLst/>
              <a:ahLst/>
              <a:cxnLst/>
              <a:rect l="l" t="t" r="r" b="b"/>
              <a:pathLst>
                <a:path w="1267749" h="862346">
                  <a:moveTo>
                    <a:pt x="0" y="0"/>
                  </a:moveTo>
                  <a:lnTo>
                    <a:pt x="1267749" y="0"/>
                  </a:lnTo>
                  <a:lnTo>
                    <a:pt x="1267749" y="862346"/>
                  </a:lnTo>
                  <a:lnTo>
                    <a:pt x="0" y="862346"/>
                  </a:lnTo>
                  <a:close/>
                </a:path>
              </a:pathLst>
            </a:custGeom>
            <a:solidFill>
              <a:srgbClr val="FFFFF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47625"/>
              <a:ext cx="1267749" cy="909971"/>
            </a:xfrm>
            <a:prstGeom prst="rect">
              <a:avLst/>
            </a:prstGeom>
          </p:spPr>
          <p:txBody>
            <a:bodyPr lIns="23333" tIns="23333" rIns="23333" bIns="23333" rtlCol="0" anchor="ctr"/>
            <a:lstStyle/>
            <a:p>
              <a:pPr algn="ctr">
                <a:lnSpc>
                  <a:spcPts val="3986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7615572" y="18471842"/>
            <a:ext cx="7100512" cy="1779938"/>
            <a:chOff x="0" y="0"/>
            <a:chExt cx="1272332" cy="31894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1272332" cy="318945"/>
            </a:xfrm>
            <a:custGeom>
              <a:avLst/>
              <a:gdLst/>
              <a:ahLst/>
              <a:cxnLst/>
              <a:rect l="l" t="t" r="r" b="b"/>
              <a:pathLst>
                <a:path w="1272332" h="318945">
                  <a:moveTo>
                    <a:pt x="0" y="0"/>
                  </a:moveTo>
                  <a:lnTo>
                    <a:pt x="1272332" y="0"/>
                  </a:lnTo>
                  <a:lnTo>
                    <a:pt x="1272332" y="318945"/>
                  </a:lnTo>
                  <a:lnTo>
                    <a:pt x="0" y="318945"/>
                  </a:lnTo>
                  <a:close/>
                </a:path>
              </a:pathLst>
            </a:custGeom>
            <a:solidFill>
              <a:srgbClr val="FFFFF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-47625"/>
              <a:ext cx="1272332" cy="366570"/>
            </a:xfrm>
            <a:prstGeom prst="rect">
              <a:avLst/>
            </a:prstGeom>
          </p:spPr>
          <p:txBody>
            <a:bodyPr lIns="23333" tIns="23333" rIns="23333" bIns="23333" rtlCol="0" anchor="ctr"/>
            <a:lstStyle/>
            <a:p>
              <a:pPr algn="ctr">
                <a:lnSpc>
                  <a:spcPts val="3986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7615572" y="14663312"/>
            <a:ext cx="7100512" cy="3629155"/>
            <a:chOff x="0" y="0"/>
            <a:chExt cx="1272332" cy="650304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1272332" cy="650304"/>
            </a:xfrm>
            <a:custGeom>
              <a:avLst/>
              <a:gdLst/>
              <a:ahLst/>
              <a:cxnLst/>
              <a:rect l="l" t="t" r="r" b="b"/>
              <a:pathLst>
                <a:path w="1272332" h="650304">
                  <a:moveTo>
                    <a:pt x="0" y="0"/>
                  </a:moveTo>
                  <a:lnTo>
                    <a:pt x="1272332" y="0"/>
                  </a:lnTo>
                  <a:lnTo>
                    <a:pt x="1272332" y="650304"/>
                  </a:lnTo>
                  <a:lnTo>
                    <a:pt x="0" y="650304"/>
                  </a:lnTo>
                  <a:close/>
                </a:path>
              </a:pathLst>
            </a:custGeom>
            <a:solidFill>
              <a:srgbClr val="FFFFF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-47625"/>
              <a:ext cx="1272332" cy="697929"/>
            </a:xfrm>
            <a:prstGeom prst="rect">
              <a:avLst/>
            </a:prstGeom>
          </p:spPr>
          <p:txBody>
            <a:bodyPr lIns="23333" tIns="23333" rIns="23333" bIns="23333" rtlCol="0" anchor="ctr"/>
            <a:lstStyle/>
            <a:p>
              <a:pPr algn="ctr">
                <a:lnSpc>
                  <a:spcPts val="3986"/>
                </a:lnSpc>
                <a:spcBef>
                  <a:spcPct val="0"/>
                </a:spcBef>
              </a:pPr>
              <a:endParaRPr/>
            </a:p>
          </p:txBody>
        </p:sp>
      </p:grpSp>
      <p:pic>
        <p:nvPicPr>
          <p:cNvPr id="24" name="Pictur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2756" y="7899809"/>
            <a:ext cx="7861139" cy="3586624"/>
          </a:xfrm>
          <a:prstGeom prst="rect">
            <a:avLst/>
          </a:prstGeom>
        </p:spPr>
      </p:pic>
      <p:grpSp>
        <p:nvGrpSpPr>
          <p:cNvPr id="25" name="Group 25"/>
          <p:cNvGrpSpPr/>
          <p:nvPr/>
        </p:nvGrpSpPr>
        <p:grpSpPr>
          <a:xfrm>
            <a:off x="9483414" y="9263536"/>
            <a:ext cx="1396312" cy="1410140"/>
            <a:chOff x="0" y="0"/>
            <a:chExt cx="449626" cy="454079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449626" cy="454079"/>
            </a:xfrm>
            <a:custGeom>
              <a:avLst/>
              <a:gdLst/>
              <a:ahLst/>
              <a:cxnLst/>
              <a:rect l="l" t="t" r="r" b="b"/>
              <a:pathLst>
                <a:path w="449626" h="454079">
                  <a:moveTo>
                    <a:pt x="105346" y="0"/>
                  </a:moveTo>
                  <a:lnTo>
                    <a:pt x="344280" y="0"/>
                  </a:lnTo>
                  <a:cubicBezTo>
                    <a:pt x="402461" y="0"/>
                    <a:pt x="449626" y="47165"/>
                    <a:pt x="449626" y="105346"/>
                  </a:cubicBezTo>
                  <a:lnTo>
                    <a:pt x="449626" y="348732"/>
                  </a:lnTo>
                  <a:cubicBezTo>
                    <a:pt x="449626" y="406914"/>
                    <a:pt x="402461" y="454079"/>
                    <a:pt x="344280" y="454079"/>
                  </a:cubicBezTo>
                  <a:lnTo>
                    <a:pt x="105346" y="454079"/>
                  </a:lnTo>
                  <a:cubicBezTo>
                    <a:pt x="47165" y="454079"/>
                    <a:pt x="0" y="406914"/>
                    <a:pt x="0" y="348732"/>
                  </a:cubicBezTo>
                  <a:lnTo>
                    <a:pt x="0" y="105346"/>
                  </a:lnTo>
                  <a:cubicBezTo>
                    <a:pt x="0" y="47165"/>
                    <a:pt x="47165" y="0"/>
                    <a:pt x="105346" y="0"/>
                  </a:cubicBezTo>
                  <a:close/>
                </a:path>
              </a:pathLst>
            </a:custGeom>
            <a:solidFill>
              <a:srgbClr val="0979BD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47625"/>
              <a:ext cx="449626" cy="501704"/>
            </a:xfrm>
            <a:prstGeom prst="rect">
              <a:avLst/>
            </a:prstGeom>
          </p:spPr>
          <p:txBody>
            <a:bodyPr lIns="23333" tIns="23333" rIns="23333" bIns="23333" rtlCol="0" anchor="ctr"/>
            <a:lstStyle/>
            <a:p>
              <a:pPr algn="ctr">
                <a:lnSpc>
                  <a:spcPts val="3986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7954690" y="9263536"/>
            <a:ext cx="1396312" cy="1410140"/>
            <a:chOff x="0" y="0"/>
            <a:chExt cx="449626" cy="454079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449626" cy="454079"/>
            </a:xfrm>
            <a:custGeom>
              <a:avLst/>
              <a:gdLst/>
              <a:ahLst/>
              <a:cxnLst/>
              <a:rect l="l" t="t" r="r" b="b"/>
              <a:pathLst>
                <a:path w="449626" h="454079">
                  <a:moveTo>
                    <a:pt x="105346" y="0"/>
                  </a:moveTo>
                  <a:lnTo>
                    <a:pt x="344280" y="0"/>
                  </a:lnTo>
                  <a:cubicBezTo>
                    <a:pt x="402461" y="0"/>
                    <a:pt x="449626" y="47165"/>
                    <a:pt x="449626" y="105346"/>
                  </a:cubicBezTo>
                  <a:lnTo>
                    <a:pt x="449626" y="348732"/>
                  </a:lnTo>
                  <a:cubicBezTo>
                    <a:pt x="449626" y="406914"/>
                    <a:pt x="402461" y="454079"/>
                    <a:pt x="344280" y="454079"/>
                  </a:cubicBezTo>
                  <a:lnTo>
                    <a:pt x="105346" y="454079"/>
                  </a:lnTo>
                  <a:cubicBezTo>
                    <a:pt x="47165" y="454079"/>
                    <a:pt x="0" y="406914"/>
                    <a:pt x="0" y="348732"/>
                  </a:cubicBezTo>
                  <a:lnTo>
                    <a:pt x="0" y="105346"/>
                  </a:lnTo>
                  <a:cubicBezTo>
                    <a:pt x="0" y="47165"/>
                    <a:pt x="47165" y="0"/>
                    <a:pt x="105346" y="0"/>
                  </a:cubicBezTo>
                  <a:close/>
                </a:path>
              </a:pathLst>
            </a:custGeom>
            <a:solidFill>
              <a:srgbClr val="5FBCF4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0" y="-47625"/>
              <a:ext cx="449626" cy="501704"/>
            </a:xfrm>
            <a:prstGeom prst="rect">
              <a:avLst/>
            </a:prstGeom>
          </p:spPr>
          <p:txBody>
            <a:bodyPr lIns="23333" tIns="23333" rIns="23333" bIns="23333" rtlCol="0" anchor="ctr"/>
            <a:lstStyle/>
            <a:p>
              <a:pPr algn="ctr">
                <a:lnSpc>
                  <a:spcPts val="3986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31" name="Group 31"/>
          <p:cNvGrpSpPr/>
          <p:nvPr/>
        </p:nvGrpSpPr>
        <p:grpSpPr>
          <a:xfrm>
            <a:off x="12542512" y="9263536"/>
            <a:ext cx="1396312" cy="1410140"/>
            <a:chOff x="0" y="0"/>
            <a:chExt cx="449626" cy="454079"/>
          </a:xfrm>
        </p:grpSpPr>
        <p:sp>
          <p:nvSpPr>
            <p:cNvPr id="32" name="Freeform 32"/>
            <p:cNvSpPr/>
            <p:nvPr/>
          </p:nvSpPr>
          <p:spPr>
            <a:xfrm>
              <a:off x="0" y="0"/>
              <a:ext cx="449626" cy="454079"/>
            </a:xfrm>
            <a:custGeom>
              <a:avLst/>
              <a:gdLst/>
              <a:ahLst/>
              <a:cxnLst/>
              <a:rect l="l" t="t" r="r" b="b"/>
              <a:pathLst>
                <a:path w="449626" h="454079">
                  <a:moveTo>
                    <a:pt x="105346" y="0"/>
                  </a:moveTo>
                  <a:lnTo>
                    <a:pt x="344280" y="0"/>
                  </a:lnTo>
                  <a:cubicBezTo>
                    <a:pt x="402461" y="0"/>
                    <a:pt x="449626" y="47165"/>
                    <a:pt x="449626" y="105346"/>
                  </a:cubicBezTo>
                  <a:lnTo>
                    <a:pt x="449626" y="348732"/>
                  </a:lnTo>
                  <a:cubicBezTo>
                    <a:pt x="449626" y="406914"/>
                    <a:pt x="402461" y="454079"/>
                    <a:pt x="344280" y="454079"/>
                  </a:cubicBezTo>
                  <a:lnTo>
                    <a:pt x="105346" y="454079"/>
                  </a:lnTo>
                  <a:cubicBezTo>
                    <a:pt x="47165" y="454079"/>
                    <a:pt x="0" y="406914"/>
                    <a:pt x="0" y="348732"/>
                  </a:cubicBezTo>
                  <a:lnTo>
                    <a:pt x="0" y="105346"/>
                  </a:lnTo>
                  <a:cubicBezTo>
                    <a:pt x="0" y="47165"/>
                    <a:pt x="47165" y="0"/>
                    <a:pt x="105346" y="0"/>
                  </a:cubicBezTo>
                  <a:close/>
                </a:path>
              </a:pathLst>
            </a:custGeom>
            <a:solidFill>
              <a:srgbClr val="17344E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0" y="-47625"/>
              <a:ext cx="449626" cy="501704"/>
            </a:xfrm>
            <a:prstGeom prst="rect">
              <a:avLst/>
            </a:prstGeom>
          </p:spPr>
          <p:txBody>
            <a:bodyPr lIns="23333" tIns="23333" rIns="23333" bIns="23333" rtlCol="0" anchor="ctr"/>
            <a:lstStyle/>
            <a:p>
              <a:pPr algn="ctr">
                <a:lnSpc>
                  <a:spcPts val="3986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34" name="Group 34"/>
          <p:cNvGrpSpPr/>
          <p:nvPr/>
        </p:nvGrpSpPr>
        <p:grpSpPr>
          <a:xfrm>
            <a:off x="11012137" y="9263536"/>
            <a:ext cx="1396312" cy="1410140"/>
            <a:chOff x="0" y="0"/>
            <a:chExt cx="449626" cy="454079"/>
          </a:xfrm>
        </p:grpSpPr>
        <p:sp>
          <p:nvSpPr>
            <p:cNvPr id="35" name="Freeform 35"/>
            <p:cNvSpPr/>
            <p:nvPr/>
          </p:nvSpPr>
          <p:spPr>
            <a:xfrm>
              <a:off x="0" y="0"/>
              <a:ext cx="449626" cy="454079"/>
            </a:xfrm>
            <a:custGeom>
              <a:avLst/>
              <a:gdLst/>
              <a:ahLst/>
              <a:cxnLst/>
              <a:rect l="l" t="t" r="r" b="b"/>
              <a:pathLst>
                <a:path w="449626" h="454079">
                  <a:moveTo>
                    <a:pt x="105346" y="0"/>
                  </a:moveTo>
                  <a:lnTo>
                    <a:pt x="344280" y="0"/>
                  </a:lnTo>
                  <a:cubicBezTo>
                    <a:pt x="402461" y="0"/>
                    <a:pt x="449626" y="47165"/>
                    <a:pt x="449626" y="105346"/>
                  </a:cubicBezTo>
                  <a:lnTo>
                    <a:pt x="449626" y="348732"/>
                  </a:lnTo>
                  <a:cubicBezTo>
                    <a:pt x="449626" y="406914"/>
                    <a:pt x="402461" y="454079"/>
                    <a:pt x="344280" y="454079"/>
                  </a:cubicBezTo>
                  <a:lnTo>
                    <a:pt x="105346" y="454079"/>
                  </a:lnTo>
                  <a:cubicBezTo>
                    <a:pt x="47165" y="454079"/>
                    <a:pt x="0" y="406914"/>
                    <a:pt x="0" y="348732"/>
                  </a:cubicBezTo>
                  <a:lnTo>
                    <a:pt x="0" y="105346"/>
                  </a:lnTo>
                  <a:cubicBezTo>
                    <a:pt x="0" y="47165"/>
                    <a:pt x="47165" y="0"/>
                    <a:pt x="105346" y="0"/>
                  </a:cubicBezTo>
                  <a:close/>
                </a:path>
              </a:pathLst>
            </a:custGeom>
            <a:solidFill>
              <a:srgbClr val="19467E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0" y="-47625"/>
              <a:ext cx="449626" cy="501704"/>
            </a:xfrm>
            <a:prstGeom prst="rect">
              <a:avLst/>
            </a:prstGeom>
          </p:spPr>
          <p:txBody>
            <a:bodyPr lIns="23333" tIns="23333" rIns="23333" bIns="23333" rtlCol="0" anchor="ctr"/>
            <a:lstStyle/>
            <a:p>
              <a:pPr algn="ctr">
                <a:lnSpc>
                  <a:spcPts val="3986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37" name="Group 37"/>
          <p:cNvGrpSpPr/>
          <p:nvPr/>
        </p:nvGrpSpPr>
        <p:grpSpPr>
          <a:xfrm>
            <a:off x="9264323" y="9426504"/>
            <a:ext cx="438181" cy="344346"/>
            <a:chOff x="0" y="0"/>
            <a:chExt cx="825193" cy="648481"/>
          </a:xfrm>
        </p:grpSpPr>
        <p:sp>
          <p:nvSpPr>
            <p:cNvPr id="38" name="Freeform 38"/>
            <p:cNvSpPr/>
            <p:nvPr/>
          </p:nvSpPr>
          <p:spPr>
            <a:xfrm>
              <a:off x="0" y="0"/>
              <a:ext cx="825193" cy="648481"/>
            </a:xfrm>
            <a:custGeom>
              <a:avLst/>
              <a:gdLst/>
              <a:ahLst/>
              <a:cxnLst/>
              <a:rect l="l" t="t" r="r" b="b"/>
              <a:pathLst>
                <a:path w="825193" h="648481">
                  <a:moveTo>
                    <a:pt x="825193" y="324240"/>
                  </a:moveTo>
                  <a:lnTo>
                    <a:pt x="418793" y="0"/>
                  </a:lnTo>
                  <a:lnTo>
                    <a:pt x="418793" y="203200"/>
                  </a:lnTo>
                  <a:lnTo>
                    <a:pt x="0" y="203200"/>
                  </a:lnTo>
                  <a:lnTo>
                    <a:pt x="0" y="445281"/>
                  </a:lnTo>
                  <a:lnTo>
                    <a:pt x="418793" y="445281"/>
                  </a:lnTo>
                  <a:lnTo>
                    <a:pt x="418793" y="648481"/>
                  </a:lnTo>
                  <a:lnTo>
                    <a:pt x="825193" y="324240"/>
                  </a:lnTo>
                  <a:close/>
                </a:path>
              </a:pathLst>
            </a:custGeom>
            <a:solidFill>
              <a:srgbClr val="5FBCF4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0" y="155575"/>
              <a:ext cx="723593" cy="289706"/>
            </a:xfrm>
            <a:prstGeom prst="rect">
              <a:avLst/>
            </a:prstGeom>
          </p:spPr>
          <p:txBody>
            <a:bodyPr lIns="23333" tIns="23333" rIns="23333" bIns="23333" rtlCol="0" anchor="ctr"/>
            <a:lstStyle/>
            <a:p>
              <a:pPr algn="ctr">
                <a:lnSpc>
                  <a:spcPts val="3986"/>
                </a:lnSpc>
              </a:pPr>
              <a:endParaRPr/>
            </a:p>
          </p:txBody>
        </p:sp>
      </p:grpSp>
      <p:grpSp>
        <p:nvGrpSpPr>
          <p:cNvPr id="40" name="Group 40"/>
          <p:cNvGrpSpPr/>
          <p:nvPr/>
        </p:nvGrpSpPr>
        <p:grpSpPr>
          <a:xfrm>
            <a:off x="10727666" y="9446293"/>
            <a:ext cx="438181" cy="344346"/>
            <a:chOff x="0" y="0"/>
            <a:chExt cx="825193" cy="648481"/>
          </a:xfrm>
        </p:grpSpPr>
        <p:sp>
          <p:nvSpPr>
            <p:cNvPr id="41" name="Freeform 41"/>
            <p:cNvSpPr/>
            <p:nvPr/>
          </p:nvSpPr>
          <p:spPr>
            <a:xfrm>
              <a:off x="0" y="0"/>
              <a:ext cx="825193" cy="648481"/>
            </a:xfrm>
            <a:custGeom>
              <a:avLst/>
              <a:gdLst/>
              <a:ahLst/>
              <a:cxnLst/>
              <a:rect l="l" t="t" r="r" b="b"/>
              <a:pathLst>
                <a:path w="825193" h="648481">
                  <a:moveTo>
                    <a:pt x="825193" y="324240"/>
                  </a:moveTo>
                  <a:lnTo>
                    <a:pt x="418793" y="0"/>
                  </a:lnTo>
                  <a:lnTo>
                    <a:pt x="418793" y="203200"/>
                  </a:lnTo>
                  <a:lnTo>
                    <a:pt x="0" y="203200"/>
                  </a:lnTo>
                  <a:lnTo>
                    <a:pt x="0" y="445281"/>
                  </a:lnTo>
                  <a:lnTo>
                    <a:pt x="418793" y="445281"/>
                  </a:lnTo>
                  <a:lnTo>
                    <a:pt x="418793" y="648481"/>
                  </a:lnTo>
                  <a:lnTo>
                    <a:pt x="825193" y="324240"/>
                  </a:lnTo>
                  <a:close/>
                </a:path>
              </a:pathLst>
            </a:custGeom>
            <a:solidFill>
              <a:srgbClr val="0979BD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0" y="155575"/>
              <a:ext cx="723593" cy="289706"/>
            </a:xfrm>
            <a:prstGeom prst="rect">
              <a:avLst/>
            </a:prstGeom>
          </p:spPr>
          <p:txBody>
            <a:bodyPr lIns="23333" tIns="23333" rIns="23333" bIns="23333" rtlCol="0" anchor="ctr"/>
            <a:lstStyle/>
            <a:p>
              <a:pPr algn="ctr">
                <a:lnSpc>
                  <a:spcPts val="3986"/>
                </a:lnSpc>
              </a:pPr>
              <a:endParaRPr/>
            </a:p>
          </p:txBody>
        </p:sp>
      </p:grpSp>
      <p:grpSp>
        <p:nvGrpSpPr>
          <p:cNvPr id="43" name="Group 43"/>
          <p:cNvGrpSpPr/>
          <p:nvPr/>
        </p:nvGrpSpPr>
        <p:grpSpPr>
          <a:xfrm>
            <a:off x="12323421" y="9469838"/>
            <a:ext cx="438181" cy="344346"/>
            <a:chOff x="0" y="0"/>
            <a:chExt cx="825193" cy="648481"/>
          </a:xfrm>
        </p:grpSpPr>
        <p:sp>
          <p:nvSpPr>
            <p:cNvPr id="44" name="Freeform 44"/>
            <p:cNvSpPr/>
            <p:nvPr/>
          </p:nvSpPr>
          <p:spPr>
            <a:xfrm>
              <a:off x="0" y="0"/>
              <a:ext cx="825193" cy="648481"/>
            </a:xfrm>
            <a:custGeom>
              <a:avLst/>
              <a:gdLst/>
              <a:ahLst/>
              <a:cxnLst/>
              <a:rect l="l" t="t" r="r" b="b"/>
              <a:pathLst>
                <a:path w="825193" h="648481">
                  <a:moveTo>
                    <a:pt x="825193" y="324240"/>
                  </a:moveTo>
                  <a:lnTo>
                    <a:pt x="418793" y="0"/>
                  </a:lnTo>
                  <a:lnTo>
                    <a:pt x="418793" y="203200"/>
                  </a:lnTo>
                  <a:lnTo>
                    <a:pt x="0" y="203200"/>
                  </a:lnTo>
                  <a:lnTo>
                    <a:pt x="0" y="445281"/>
                  </a:lnTo>
                  <a:lnTo>
                    <a:pt x="418793" y="445281"/>
                  </a:lnTo>
                  <a:lnTo>
                    <a:pt x="418793" y="648481"/>
                  </a:lnTo>
                  <a:lnTo>
                    <a:pt x="825193" y="324240"/>
                  </a:lnTo>
                  <a:close/>
                </a:path>
              </a:pathLst>
            </a:custGeom>
            <a:solidFill>
              <a:srgbClr val="19467E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0" y="155575"/>
              <a:ext cx="723593" cy="289706"/>
            </a:xfrm>
            <a:prstGeom prst="rect">
              <a:avLst/>
            </a:prstGeom>
          </p:spPr>
          <p:txBody>
            <a:bodyPr lIns="23333" tIns="23333" rIns="23333" bIns="23333" rtlCol="0" anchor="ctr"/>
            <a:lstStyle/>
            <a:p>
              <a:pPr algn="ctr">
                <a:lnSpc>
                  <a:spcPts val="3986"/>
                </a:lnSpc>
              </a:pPr>
              <a:endParaRPr/>
            </a:p>
          </p:txBody>
        </p:sp>
      </p:grpSp>
      <p:sp>
        <p:nvSpPr>
          <p:cNvPr id="46" name="Freeform 46"/>
          <p:cNvSpPr/>
          <p:nvPr/>
        </p:nvSpPr>
        <p:spPr>
          <a:xfrm>
            <a:off x="9063427" y="12283954"/>
            <a:ext cx="3987964" cy="2726770"/>
          </a:xfrm>
          <a:custGeom>
            <a:avLst/>
            <a:gdLst/>
            <a:ahLst/>
            <a:cxnLst/>
            <a:rect l="l" t="t" r="r" b="b"/>
            <a:pathLst>
              <a:path w="3987964" h="2726770">
                <a:moveTo>
                  <a:pt x="0" y="0"/>
                </a:moveTo>
                <a:lnTo>
                  <a:pt x="3987964" y="0"/>
                </a:lnTo>
                <a:lnTo>
                  <a:pt x="3987964" y="2726770"/>
                </a:lnTo>
                <a:lnTo>
                  <a:pt x="0" y="272677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aphicFrame>
        <p:nvGraphicFramePr>
          <p:cNvPr id="47" name="Table 47"/>
          <p:cNvGraphicFramePr>
            <a:graphicFrameLocks noGrp="1"/>
          </p:cNvGraphicFramePr>
          <p:nvPr/>
        </p:nvGraphicFramePr>
        <p:xfrm>
          <a:off x="7846316" y="16196154"/>
          <a:ext cx="5862834" cy="1528396"/>
        </p:xfrm>
        <a:graphic>
          <a:graphicData uri="http://schemas.openxmlformats.org/drawingml/2006/table">
            <a:tbl>
              <a:tblPr/>
              <a:tblGrid>
                <a:gridCol w="19542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2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42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2099">
                <a:tc>
                  <a:txBody>
                    <a:bodyPr/>
                    <a:lstStyle/>
                    <a:p>
                      <a:pPr algn="ctr">
                        <a:lnSpc>
                          <a:spcPts val="1112"/>
                        </a:lnSpc>
                        <a:defRPr/>
                      </a:pPr>
                      <a:endParaRPr lang="en-US" sz="1100"/>
                    </a:p>
                  </a:txBody>
                  <a:tcPr marL="84114" marR="84114" marT="84114" marB="84114" anchor="ctr">
                    <a:lnL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44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2"/>
                        </a:lnSpc>
                        <a:defRPr/>
                      </a:pPr>
                      <a:endParaRPr lang="en-US" sz="1100"/>
                    </a:p>
                  </a:txBody>
                  <a:tcPr marL="84114" marR="84114" marT="84114" marB="84114" anchor="ctr">
                    <a:lnL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44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2"/>
                        </a:lnSpc>
                        <a:defRPr/>
                      </a:pPr>
                      <a:endParaRPr lang="en-US" sz="1100"/>
                    </a:p>
                  </a:txBody>
                  <a:tcPr marL="84114" marR="84114" marT="84114" marB="84114" anchor="ctr">
                    <a:lnL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4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099">
                <a:tc>
                  <a:txBody>
                    <a:bodyPr/>
                    <a:lstStyle/>
                    <a:p>
                      <a:pPr algn="ctr">
                        <a:lnSpc>
                          <a:spcPts val="1112"/>
                        </a:lnSpc>
                        <a:defRPr/>
                      </a:pPr>
                      <a:endParaRPr lang="en-US" sz="1100"/>
                    </a:p>
                  </a:txBody>
                  <a:tcPr marL="84114" marR="84114" marT="84114" marB="84114" anchor="ctr">
                    <a:lnL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2"/>
                        </a:lnSpc>
                        <a:defRPr/>
                      </a:pPr>
                      <a:endParaRPr lang="en-US" sz="1100"/>
                    </a:p>
                  </a:txBody>
                  <a:tcPr marL="84114" marR="84114" marT="84114" marB="84114" anchor="ctr">
                    <a:lnL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2"/>
                        </a:lnSpc>
                        <a:defRPr/>
                      </a:pPr>
                      <a:endParaRPr lang="en-US" sz="1100"/>
                    </a:p>
                  </a:txBody>
                  <a:tcPr marL="84114" marR="84114" marT="84114" marB="84114" anchor="ctr">
                    <a:lnL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099">
                <a:tc>
                  <a:txBody>
                    <a:bodyPr/>
                    <a:lstStyle/>
                    <a:p>
                      <a:pPr algn="ctr">
                        <a:lnSpc>
                          <a:spcPts val="1112"/>
                        </a:lnSpc>
                        <a:defRPr/>
                      </a:pPr>
                      <a:endParaRPr lang="en-US" sz="1100"/>
                    </a:p>
                  </a:txBody>
                  <a:tcPr marL="84114" marR="84114" marT="84114" marB="84114" anchor="ctr">
                    <a:lnL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2"/>
                        </a:lnSpc>
                        <a:defRPr/>
                      </a:pPr>
                      <a:endParaRPr lang="en-US" sz="1100"/>
                    </a:p>
                  </a:txBody>
                  <a:tcPr marL="84114" marR="84114" marT="84114" marB="84114" anchor="ctr">
                    <a:lnL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2"/>
                        </a:lnSpc>
                        <a:defRPr/>
                      </a:pPr>
                      <a:endParaRPr lang="en-US" sz="1100"/>
                    </a:p>
                  </a:txBody>
                  <a:tcPr marL="84114" marR="84114" marT="84114" marB="84114" anchor="ctr">
                    <a:lnL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099">
                <a:tc>
                  <a:txBody>
                    <a:bodyPr/>
                    <a:lstStyle/>
                    <a:p>
                      <a:pPr algn="ctr">
                        <a:lnSpc>
                          <a:spcPts val="1112"/>
                        </a:lnSpc>
                        <a:defRPr/>
                      </a:pPr>
                      <a:endParaRPr lang="en-US" sz="1100"/>
                    </a:p>
                  </a:txBody>
                  <a:tcPr marL="84114" marR="84114" marT="84114" marB="84114" anchor="ctr">
                    <a:lnL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2"/>
                        </a:lnSpc>
                        <a:defRPr/>
                      </a:pPr>
                      <a:endParaRPr lang="en-US" sz="1100"/>
                    </a:p>
                  </a:txBody>
                  <a:tcPr marL="84114" marR="84114" marT="84114" marB="84114" anchor="ctr">
                    <a:lnL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2"/>
                        </a:lnSpc>
                        <a:defRPr/>
                      </a:pPr>
                      <a:endParaRPr lang="en-US" sz="1100"/>
                    </a:p>
                  </a:txBody>
                  <a:tcPr marL="84114" marR="84114" marT="84114" marB="84114" anchor="ctr">
                    <a:lnL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14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0" name="TextBox 50"/>
          <p:cNvSpPr txBox="1"/>
          <p:nvPr/>
        </p:nvSpPr>
        <p:spPr>
          <a:xfrm>
            <a:off x="627007" y="12014754"/>
            <a:ext cx="6648110" cy="2871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93"/>
              </a:lnSpc>
            </a:pPr>
            <a:r>
              <a:rPr lang="en-US" sz="2066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A apresentação clara e concisa dos resultados é importante. Os resultados podem ser apresentados por meio de tabelas, gráficos, diagramas ou qualquer outro tipo de recurso visual. Adicione breves explicações textuais às imagens que ilustrem as descobertas significativas. Um lembrete: embora as imagens ofereçam evidências de apoio, o texto deve resumir as descobertas mais importantes.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2950699" y="2576308"/>
            <a:ext cx="9032965" cy="505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72"/>
              </a:lnSpc>
            </a:pPr>
            <a:r>
              <a:rPr lang="en-US" sz="2980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Autores</a:t>
            </a:r>
            <a:r>
              <a:rPr lang="en-US" sz="2980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: Nome </a:t>
            </a:r>
            <a:r>
              <a:rPr lang="en-US" sz="2980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completo</a:t>
            </a:r>
            <a:r>
              <a:rPr lang="en-US" sz="2980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 dos </a:t>
            </a:r>
            <a:r>
              <a:rPr lang="en-US" sz="2980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autores</a:t>
            </a:r>
            <a:r>
              <a:rPr lang="en-US" sz="2980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.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3030818" y="3144225"/>
            <a:ext cx="9025314" cy="505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72"/>
              </a:lnSpc>
            </a:pPr>
            <a:r>
              <a:rPr lang="en-US" sz="2980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Afiliação</a:t>
            </a:r>
            <a:r>
              <a:rPr lang="en-US" sz="2980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: Nome das </a:t>
            </a:r>
            <a:r>
              <a:rPr lang="en-US" sz="2980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instituições</a:t>
            </a:r>
            <a:r>
              <a:rPr lang="en-US" sz="2980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 dos </a:t>
            </a:r>
            <a:r>
              <a:rPr lang="en-US" sz="2980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autores</a:t>
            </a:r>
            <a:r>
              <a:rPr lang="en-US" sz="2980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.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561382" y="4469020"/>
            <a:ext cx="3327697" cy="463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58"/>
              </a:lnSpc>
              <a:spcBef>
                <a:spcPct val="0"/>
              </a:spcBef>
            </a:pPr>
            <a:r>
              <a:rPr lang="en-US" sz="2755" b="1">
                <a:solidFill>
                  <a:srgbClr val="11536B"/>
                </a:solidFill>
                <a:latin typeface="Canva Sans"/>
                <a:ea typeface="Canva Sans"/>
                <a:cs typeface="Canva Sans"/>
                <a:sym typeface="Canva Sans"/>
              </a:rPr>
              <a:t>Introdução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7787132" y="4469020"/>
            <a:ext cx="3327697" cy="463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58"/>
              </a:lnSpc>
              <a:spcBef>
                <a:spcPct val="0"/>
              </a:spcBef>
            </a:pPr>
            <a:r>
              <a:rPr lang="en-US" sz="2755" b="1" dirty="0" err="1">
                <a:solidFill>
                  <a:srgbClr val="11536B"/>
                </a:solidFill>
                <a:latin typeface="Canva Sans"/>
                <a:ea typeface="Canva Sans"/>
                <a:cs typeface="Canva Sans"/>
                <a:sym typeface="Canva Sans"/>
              </a:rPr>
              <a:t>Metodolgia</a:t>
            </a:r>
            <a:endParaRPr lang="en-US" sz="2755" b="1" dirty="0">
              <a:solidFill>
                <a:srgbClr val="11536B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55" name="TextBox 55"/>
          <p:cNvSpPr txBox="1"/>
          <p:nvPr/>
        </p:nvSpPr>
        <p:spPr>
          <a:xfrm>
            <a:off x="613882" y="11238829"/>
            <a:ext cx="3327697" cy="463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58"/>
              </a:lnSpc>
              <a:spcBef>
                <a:spcPct val="0"/>
              </a:spcBef>
            </a:pPr>
            <a:r>
              <a:rPr lang="en-US" sz="2755" u="sng">
                <a:solidFill>
                  <a:srgbClr val="11536B"/>
                </a:solidFill>
                <a:latin typeface="Canva Sans"/>
                <a:ea typeface="Canva Sans"/>
                <a:cs typeface="Canva Sans"/>
                <a:sym typeface="Canva Sans"/>
              </a:rPr>
              <a:t>Resultados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561382" y="15606029"/>
            <a:ext cx="3327697" cy="463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58"/>
              </a:lnSpc>
              <a:spcBef>
                <a:spcPct val="0"/>
              </a:spcBef>
            </a:pPr>
            <a:r>
              <a:rPr lang="en-US" sz="2755" b="1">
                <a:solidFill>
                  <a:srgbClr val="11536B"/>
                </a:solidFill>
                <a:latin typeface="Canva Sans"/>
                <a:ea typeface="Canva Sans"/>
                <a:cs typeface="Canva Sans"/>
                <a:sym typeface="Canva Sans"/>
              </a:rPr>
              <a:t>Conclusão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7930180" y="18686609"/>
            <a:ext cx="3327697" cy="463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58"/>
              </a:lnSpc>
              <a:spcBef>
                <a:spcPct val="0"/>
              </a:spcBef>
            </a:pPr>
            <a:r>
              <a:rPr lang="en-US" sz="2755" b="1">
                <a:solidFill>
                  <a:srgbClr val="11536B"/>
                </a:solidFill>
                <a:latin typeface="Canva Sans"/>
                <a:ea typeface="Canva Sans"/>
                <a:cs typeface="Canva Sans"/>
                <a:sym typeface="Canva Sans"/>
              </a:rPr>
              <a:t>Referencias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670777" y="5060027"/>
            <a:ext cx="6560569" cy="250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93"/>
              </a:lnSpc>
            </a:pPr>
            <a:r>
              <a:rPr lang="en-US" sz="2066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Forneça algumas informações básicas e uma breve descrição do problema ou tópico que você está abordando. Isso contextualiza sua pesquisa e estabelece a base para a compreensão da importância do seu trabalho. Também dá ao seu estudo uma direção distinta, ao declarar claramente seu objetivo e importância.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7954690" y="5129883"/>
            <a:ext cx="6495500" cy="17858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93"/>
              </a:lnSpc>
            </a:pPr>
            <a:r>
              <a:rPr lang="en-US" sz="2066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Descreva</a:t>
            </a:r>
            <a:r>
              <a:rPr lang="en-US" sz="2066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 a </a:t>
            </a:r>
            <a:r>
              <a:rPr lang="en-US" sz="2066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estratégia</a:t>
            </a:r>
            <a:r>
              <a:rPr lang="en-US" sz="2066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066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geral</a:t>
            </a:r>
            <a:r>
              <a:rPr lang="en-US" sz="2066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 da </a:t>
            </a:r>
            <a:r>
              <a:rPr lang="en-US" sz="2066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pesquisa</a:t>
            </a:r>
            <a:r>
              <a:rPr lang="en-US" sz="2066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 e a </a:t>
            </a:r>
            <a:r>
              <a:rPr lang="en-US" sz="2066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justificativa</a:t>
            </a:r>
            <a:r>
              <a:rPr lang="en-US" sz="2066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 para a </a:t>
            </a:r>
            <a:r>
              <a:rPr lang="en-US" sz="2066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abordagem</a:t>
            </a:r>
            <a:r>
              <a:rPr lang="en-US" sz="2066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066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escolhida</a:t>
            </a:r>
            <a:r>
              <a:rPr lang="en-US" sz="2066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 para </a:t>
            </a:r>
            <a:r>
              <a:rPr lang="en-US" sz="2066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abordar</a:t>
            </a:r>
            <a:r>
              <a:rPr lang="en-US" sz="2066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 o </a:t>
            </a:r>
            <a:r>
              <a:rPr lang="en-US" sz="2066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problema</a:t>
            </a:r>
            <a:r>
              <a:rPr lang="en-US" sz="2066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 de </a:t>
            </a:r>
            <a:r>
              <a:rPr lang="en-US" sz="2066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pesquisa</a:t>
            </a:r>
            <a:r>
              <a:rPr lang="en-US" sz="2066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. </a:t>
            </a:r>
            <a:r>
              <a:rPr lang="en-US" sz="2066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Descreva</a:t>
            </a:r>
            <a:r>
              <a:rPr lang="en-US" sz="2066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066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os</a:t>
            </a:r>
            <a:r>
              <a:rPr lang="en-US" sz="2066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066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métodos</a:t>
            </a:r>
            <a:r>
              <a:rPr lang="en-US" sz="2066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, </a:t>
            </a:r>
            <a:r>
              <a:rPr lang="en-US" sz="2066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procedimentos</a:t>
            </a:r>
            <a:r>
              <a:rPr lang="en-US" sz="2066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, </a:t>
            </a:r>
            <a:r>
              <a:rPr lang="en-US" sz="2066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processo</a:t>
            </a:r>
            <a:r>
              <a:rPr lang="en-US" sz="2066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 de coleta de dados e </a:t>
            </a:r>
            <a:r>
              <a:rPr lang="en-US" sz="2066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materiais</a:t>
            </a:r>
            <a:r>
              <a:rPr lang="en-US" sz="2066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 para </a:t>
            </a:r>
            <a:r>
              <a:rPr lang="en-US" sz="2066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sua</a:t>
            </a:r>
            <a:r>
              <a:rPr lang="en-US" sz="2066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066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pesquisa</a:t>
            </a:r>
            <a:r>
              <a:rPr lang="en-US" sz="2066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.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640132" y="16297279"/>
            <a:ext cx="6354895" cy="19895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215"/>
              </a:lnSpc>
            </a:pPr>
            <a:r>
              <a:rPr lang="en-US" sz="2296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A conclusão deste pôster de pesquisa deve sintetizar as principais descobertas ou contribuições da pesquisa. Reformule brevemente a pergunta e a resposta, enfatizando os resultados mais significativos.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7930180" y="19307005"/>
            <a:ext cx="5922010" cy="3893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215"/>
              </a:lnSpc>
            </a:pPr>
            <a:r>
              <a:rPr lang="en-US" sz="2296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Cite as referências utilizadas no estudo.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640132" y="7901690"/>
            <a:ext cx="6420900" cy="699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93"/>
              </a:lnSpc>
            </a:pPr>
            <a:r>
              <a:rPr lang="en-US" sz="2066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Figura 1: Use uma figura para dar suporte à declaração do problema se julgar necessário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8139169" y="8788122"/>
            <a:ext cx="1051926" cy="338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93"/>
              </a:lnSpc>
            </a:pPr>
            <a:r>
              <a:rPr lang="en-US" sz="2066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Etapa 1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9660240" y="8788122"/>
            <a:ext cx="1126610" cy="338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93"/>
              </a:lnSpc>
            </a:pPr>
            <a:r>
              <a:rPr lang="en-US" sz="2066" b="1">
                <a:solidFill>
                  <a:srgbClr val="EC070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Etapa 2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11181311" y="8788122"/>
            <a:ext cx="1067231" cy="338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93"/>
              </a:lnSpc>
            </a:pPr>
            <a:r>
              <a:rPr lang="en-US" sz="2066" b="1">
                <a:solidFill>
                  <a:srgbClr val="EC070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Etapa 3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12702382" y="8788122"/>
            <a:ext cx="989901" cy="338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93"/>
              </a:lnSpc>
            </a:pPr>
            <a:r>
              <a:rPr lang="en-US" sz="2066" b="1">
                <a:solidFill>
                  <a:srgbClr val="EC070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Etapa 4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7615572" y="11257879"/>
            <a:ext cx="6834618" cy="699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93"/>
              </a:lnSpc>
            </a:pPr>
            <a:r>
              <a:rPr lang="en-US" sz="2066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Figura 3: Este espaço pode ser usado para incluir outro gráfico ou tabela.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7899628" y="7631406"/>
            <a:ext cx="6399508" cy="1061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93"/>
              </a:lnSpc>
            </a:pPr>
            <a:r>
              <a:rPr lang="en-US" sz="2066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Figura 2. Use esta imagem para mostrar o processo cronológico de implementação dos métodos ou procedimentos.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7785131" y="15355154"/>
            <a:ext cx="6544557" cy="699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93"/>
              </a:lnSpc>
            </a:pPr>
            <a:r>
              <a:rPr lang="en-US" sz="2066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Tabela 1. Certifique-se de explicar os dados na tabela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7954690" y="12552879"/>
            <a:ext cx="1005143" cy="338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93"/>
              </a:lnSpc>
            </a:pPr>
            <a:r>
              <a:rPr lang="en-US" sz="2066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Item 1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13156391" y="12552879"/>
            <a:ext cx="1005143" cy="338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93"/>
              </a:lnSpc>
            </a:pPr>
            <a:r>
              <a:rPr lang="en-US" sz="2066">
                <a:solidFill>
                  <a:srgbClr val="11536B"/>
                </a:solidFill>
                <a:latin typeface="Canva Sans"/>
                <a:ea typeface="Canva Sans"/>
                <a:cs typeface="Canva Sans"/>
                <a:sym typeface="Canva Sans"/>
              </a:rPr>
              <a:t>Item 2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3857813" y="1505674"/>
            <a:ext cx="7468692" cy="11607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519"/>
              </a:lnSpc>
              <a:spcBef>
                <a:spcPct val="0"/>
              </a:spcBef>
            </a:pPr>
            <a:r>
              <a:rPr lang="en-US" sz="6799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Título</a:t>
            </a:r>
            <a:r>
              <a:rPr lang="en-US" sz="6799" dirty="0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 do </a:t>
            </a:r>
            <a:r>
              <a:rPr lang="en-US" sz="6600" dirty="0" err="1">
                <a:solidFill>
                  <a:srgbClr val="EC0707"/>
                </a:solidFill>
                <a:latin typeface="Canva Sans"/>
                <a:ea typeface="Canva Sans"/>
                <a:cs typeface="Canva Sans"/>
                <a:sym typeface="Canva Sans"/>
              </a:rPr>
              <a:t>trabalho</a:t>
            </a:r>
            <a:endParaRPr lang="en-US" sz="6600" dirty="0">
              <a:solidFill>
                <a:srgbClr val="EC0707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pic>
        <p:nvPicPr>
          <p:cNvPr id="74" name="Imagem 73" descr="Interface gráfica do usuário, Texto, Site&#10;&#10;O conteúdo gerado por IA pode estar incorreto.">
            <a:extLst>
              <a:ext uri="{FF2B5EF4-FFF2-40B4-BE49-F238E27FC236}">
                <a16:creationId xmlns:a16="http://schemas.microsoft.com/office/drawing/2014/main" id="{7FC789EE-77EA-DCE6-915D-19E3B7483A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3084"/>
            <a:ext cx="15113000" cy="15847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282</Words>
  <Application>Microsoft Office PowerPoint</Application>
  <PresentationFormat>Personalizar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Calibri</vt:lpstr>
      <vt:lpstr>Arial</vt:lpstr>
      <vt:lpstr>Canva Sans</vt:lpstr>
      <vt:lpstr>Canva Sans Bold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III Encontro</dc:title>
  <dc:creator>Angelica Miranda</dc:creator>
  <cp:lastModifiedBy>Angelica Miranda</cp:lastModifiedBy>
  <cp:revision>4</cp:revision>
  <dcterms:created xsi:type="dcterms:W3CDTF">2006-08-16T00:00:00Z</dcterms:created>
  <dcterms:modified xsi:type="dcterms:W3CDTF">2026-01-11T00:27:50Z</dcterms:modified>
  <dc:identifier>DAGqvAdBOYU</dc:identifier>
</cp:coreProperties>
</file>